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5321300" cy="7556500"/>
  <p:notesSz cx="6858000" cy="9144000"/>
  <p:defaultTextStyle>
    <a:defPPr>
      <a:defRPr lang="en-US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8" Type="http://schemas.openxmlformats.org/officeDocument/2006/relationships/slide" Target="slides/slide3.xml"/><Relationship Id="rId21" Type="http://schemas.openxmlformats.org/officeDocument/2006/relationships/slide" Target="slides/slide16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7" Type="http://schemas.openxmlformats.org/officeDocument/2006/relationships/slide" Target="slides/slide2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0" Type="http://schemas.openxmlformats.org/officeDocument/2006/relationships/slide" Target="slides/slide15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5" Type="http://schemas.openxmlformats.org/officeDocument/2006/relationships/tableStyles" Target="tableStyles.xml"/><Relationship Id="rId28" Type="http://schemas.openxmlformats.org/officeDocument/2006/relationships/customXml" Target="../customXml/item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orient="vert" type="title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" sz="quarter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idx="1" type="pic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eaLnBrk="1" hangingPunct="1" latinLnBrk="0" rtl="0"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charset="0" pitchFamily="34" typeface="Arial"/>
        <a:buChar char="•"/>
        <a:defRPr kern="1200" sz="3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charset="0" pitchFamily="34" typeface="Arial"/>
        <a:buChar char="–"/>
        <a:defRPr kern="1200" sz="2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charset="0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charset="0" pitchFamily="34" typeface="Arial"/>
        <a:buChar char="–"/>
        <a:defRPr kern="1200" sz="20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charset="0" pitchFamily="34" typeface="Arial"/>
        <a:buChar char="»"/>
        <a:defRPr kern="1200" sz="20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1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6KDV5W64NSFS-385-26676</_dlc_DocId>
    <_dlc_DocIdUrl xmlns="746016b1-ecc9-410e-95eb-a13f7eb3881b">
      <Url>http://port.admnsk.ru/sites/main/sovet/_layouts/DocIdRedir.aspx?ID=6KDV5W64NSFS-385-26676</Url>
      <Description>6KDV5W64NSFS-385-26676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33F373-1435-4C22-B6CE-3C5BCF445C38}"/>
</file>

<file path=customXml/itemProps2.xml><?xml version="1.0" encoding="utf-8"?>
<ds:datastoreItem xmlns:ds="http://schemas.openxmlformats.org/officeDocument/2006/customXml" ds:itemID="{AC7F201A-67D8-47B3-B2CB-CFB0EF201B95}"/>
</file>

<file path=customXml/itemProps3.xml><?xml version="1.0" encoding="utf-8"?>
<ds:datastoreItem xmlns:ds="http://schemas.openxmlformats.org/officeDocument/2006/customXml" ds:itemID="{BB41F778-2142-47E8-890D-351065FB6637}"/>
</file>

<file path=customXml/itemProps4.xml><?xml version="1.0" encoding="utf-8"?>
<ds:datastoreItem xmlns:ds="http://schemas.openxmlformats.org/officeDocument/2006/customXml" ds:itemID="{6733BDBA-1076-480A-910E-0C0BDE5AE98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baseType="lpstr" size="1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2006-08-16T00:00:00Z</dcterms:created>
  <dcterms:modified xsi:type="dcterms:W3CDTF">2011-08-01T06:04:30Z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9c8fe585-053a-48b8-a92b-0e3614f4f96f</vt:lpwstr>
  </property>
</Properties>
</file>